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8" r:id="rId8"/>
    <p:sldId id="269" r:id="rId9"/>
    <p:sldId id="270" r:id="rId10"/>
    <p:sldId id="271" r:id="rId11"/>
    <p:sldId id="272" r:id="rId12"/>
    <p:sldId id="297" r:id="rId13"/>
    <p:sldId id="274" r:id="rId14"/>
    <p:sldId id="275" r:id="rId15"/>
    <p:sldId id="287" r:id="rId16"/>
    <p:sldId id="288" r:id="rId17"/>
    <p:sldId id="289" r:id="rId18"/>
    <p:sldId id="276" r:id="rId19"/>
    <p:sldId id="278" r:id="rId20"/>
    <p:sldId id="279" r:id="rId21"/>
    <p:sldId id="290" r:id="rId22"/>
    <p:sldId id="291" r:id="rId23"/>
    <p:sldId id="292" r:id="rId24"/>
    <p:sldId id="298" r:id="rId25"/>
    <p:sldId id="280" r:id="rId26"/>
    <p:sldId id="281" r:id="rId27"/>
    <p:sldId id="282" r:id="rId28"/>
    <p:sldId id="283" r:id="rId29"/>
    <p:sldId id="286" r:id="rId30"/>
    <p:sldId id="293" r:id="rId31"/>
    <p:sldId id="294" r:id="rId32"/>
    <p:sldId id="295" r:id="rId33"/>
    <p:sldId id="296" r:id="rId3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77B0CEC2-58C4-49A9-9035-F31319F2F5D3}" type="datetimeFigureOut">
              <a:rPr lang="tr-TR" smtClean="0"/>
              <a:t>17.5.2021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CF608C93-4234-44FD-89A7-C7786E2C4B71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13. HAFTA</a:t>
            </a:r>
            <a:endParaRPr lang="tr-TR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TOPLUMSAL HİZMET UYGULAMALARI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01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sus\Desktop\yaren meclisi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4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sus\Desktop\yaren meclisi\yaren-meclisi-tosya-da-yasatiliyor-9222409_3650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us\Desktop\cankiri-esnaflari-yaren-kulturunu-yasatma-dernegi-yaranlari-ilk-sinavini-a-haber-huzurunda-verdi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5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33371" y="260648"/>
            <a:ext cx="892899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400" b="1" dirty="0" smtClean="0"/>
              <a:t>SIRA GEZME</a:t>
            </a:r>
          </a:p>
        </p:txBody>
      </p:sp>
      <p:pic>
        <p:nvPicPr>
          <p:cNvPr id="12290" name="Picture 2" descr="C:\Users\asus\Desktop\sıra gecesi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720"/>
            <a:ext cx="9143999" cy="60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9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sus\Desktop\sıra gecesi\193474-15852087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sus\Desktop\sıra gecesi\gulizar-konukev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 descr="C:\Users\asus\Desktop\sıra gecesi\indi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908720"/>
            <a:ext cx="633670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3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sus\Desktop\sıra gecesi\sira-geceleri-amacindan-sapiyor-m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1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982908" y="116632"/>
            <a:ext cx="712879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800" b="1" dirty="0" smtClean="0"/>
              <a:t>SEYMEN ALAYI</a:t>
            </a:r>
          </a:p>
        </p:txBody>
      </p:sp>
      <p:pic>
        <p:nvPicPr>
          <p:cNvPr id="17410" name="Picture 2" descr="C:\Users\asus\Desktop\seymenler\AnkaralıSeymen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712968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0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sus\Desktop\seymenler\960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1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405022" y="212754"/>
            <a:ext cx="8352928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800" b="1" dirty="0" smtClean="0"/>
              <a:t>ERFENE</a:t>
            </a:r>
            <a:endParaRPr lang="tr-TR" b="1" dirty="0" smtClean="0"/>
          </a:p>
        </p:txBody>
      </p:sp>
      <p:pic>
        <p:nvPicPr>
          <p:cNvPr id="1026" name="Picture 2" descr="C:\Users\asus\Desktop\erfene\66030073_620x4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43999" cy="58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2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sus\Desktop\seymenler\gnl2018925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sus\Desktop\seymenler\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sus\Desktop\seymenler\seymenler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us\Desktop\seymenl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632848" cy="52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Desktop\seymenle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90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953272" y="0"/>
            <a:ext cx="7128792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200" b="1" dirty="0" smtClean="0"/>
              <a:t>İMECE</a:t>
            </a:r>
          </a:p>
        </p:txBody>
      </p:sp>
      <p:pic>
        <p:nvPicPr>
          <p:cNvPr id="4" name="Picture 2" descr="C:\Users\asus\Desktop\imece\image_750x_5ccb09bb725c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4694"/>
            <a:ext cx="9112024" cy="610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sus\Desktop\imece\cropped-İmece-usulü-ile-ot-biçiyorl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sus\Desktop\imece\gazipasada-imece-gelenegi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sus\Desktop\imece\gazipasada-imece-gelenegi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edelerinden kalan gelenek ile imece usulü ot biçiyorlar - Haber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22" y="0"/>
            <a:ext cx="91796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us\Desktop\erfene\10947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6"/>
            <a:ext cx="9144000" cy="684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5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sus\Desktop\imece\koylerde-imece-usulu-yapilan-isler-toplumsal-180523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sus\Desktop\imece\ordulu-findik-ureticileri-imece-usulu-cay-hasadina-baslad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sus\Desktop\imece\salma_iskat_cizye_imece_nedir_ne_demektir_h272719_25c6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sus\Desktop\imece\thumbs_b_c_9ee5c2fcb8991e6b5d101554925b60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9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us\Desktop\erfene\resim1331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us\Desktop\erfene\unname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6912768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7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323528" y="260648"/>
            <a:ext cx="8136904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800" b="1" dirty="0" smtClean="0"/>
              <a:t>YAREN MECLİSİ</a:t>
            </a:r>
          </a:p>
        </p:txBody>
      </p:sp>
      <p:pic>
        <p:nvPicPr>
          <p:cNvPr id="6146" name="Picture 2" descr="C:\Users\asus\Desktop\yaren meclisi\198713,tosya-yaren-kultu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2498"/>
            <a:ext cx="9144000" cy="592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8928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84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sus\Desktop\yaren meclisi\jpg-85-730-4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sus\Desktop\yaren meclisi\sandiklida-yaren-geceleri-konuklarini-agirlamaya-devam-ediy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0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9236F6A6496DD347977C151867E1BE1A" ma:contentTypeVersion="7" ma:contentTypeDescription="Yeni belge oluşturun." ma:contentTypeScope="" ma:versionID="f7d0cf48fb84d9421b7ed0d7eab8fd40">
  <xsd:schema xmlns:xsd="http://www.w3.org/2001/XMLSchema" xmlns:xs="http://www.w3.org/2001/XMLSchema" xmlns:p="http://schemas.microsoft.com/office/2006/metadata/properties" xmlns:ns2="4602da8c-748c-4228-bca7-8ce99a8c0f2e" xmlns:ns3="ff9c9cf5-7b4f-44be-8875-fccb9a3c37e3" targetNamespace="http://schemas.microsoft.com/office/2006/metadata/properties" ma:root="true" ma:fieldsID="f69548f73529033078ebbd7b37d2fbb3" ns2:_="" ns3:_="">
    <xsd:import namespace="4602da8c-748c-4228-bca7-8ce99a8c0f2e"/>
    <xsd:import namespace="ff9c9cf5-7b4f-44be-8875-fccb9a3c37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2da8c-748c-4228-bca7-8ce99a8c0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c9cf5-7b4f-44be-8875-fccb9a3c3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450379-EDEC-4EF5-9CAB-59D13488023F}"/>
</file>

<file path=customXml/itemProps2.xml><?xml version="1.0" encoding="utf-8"?>
<ds:datastoreItem xmlns:ds="http://schemas.openxmlformats.org/officeDocument/2006/customXml" ds:itemID="{8DDF57BB-5ED6-4848-9508-34FF8EA9DAC5}"/>
</file>

<file path=customXml/itemProps3.xml><?xml version="1.0" encoding="utf-8"?>
<ds:datastoreItem xmlns:ds="http://schemas.openxmlformats.org/officeDocument/2006/customXml" ds:itemID="{D9F9BA15-1AE8-4A36-AE3B-07EE1B234D17}"/>
</file>

<file path=docProps/app.xml><?xml version="1.0" encoding="utf-8"?>
<Properties xmlns="http://schemas.openxmlformats.org/officeDocument/2006/extended-properties" xmlns:vt="http://schemas.openxmlformats.org/officeDocument/2006/docPropsVTypes">
  <Template>TM01790493[[fn=SOHO]]</Template>
  <TotalTime>239</TotalTime>
  <Words>14</Words>
  <Application>Microsoft Office PowerPoint</Application>
  <PresentationFormat>Ekran Gösterisi (4:3)</PresentationFormat>
  <Paragraphs>7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4" baseType="lpstr">
      <vt:lpstr>Soho</vt:lpstr>
      <vt:lpstr>TOPLUMSAL HİZMET UYGULAMALARI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TOPLUMSAL HİZMET UYGULAMALARI</dc:title>
  <dc:creator>user2</dc:creator>
  <cp:lastModifiedBy>asus</cp:lastModifiedBy>
  <cp:revision>15</cp:revision>
  <dcterms:created xsi:type="dcterms:W3CDTF">2020-12-25T09:07:46Z</dcterms:created>
  <dcterms:modified xsi:type="dcterms:W3CDTF">2021-05-17T11:48:13Z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0x0101009236F6A6496DD347977C151867E1BE1A</vt:lpwstr>
  </property>
</Properties>
</file>